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8FD5-41B9-4A47-9A14-154C09393A1F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3478-3693-4E58-AAD8-592C7AD16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28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8FD5-41B9-4A47-9A14-154C09393A1F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3478-3693-4E58-AAD8-592C7AD16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782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8FD5-41B9-4A47-9A14-154C09393A1F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3478-3693-4E58-AAD8-592C7AD16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66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8FD5-41B9-4A47-9A14-154C09393A1F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3478-3693-4E58-AAD8-592C7AD16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073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8FD5-41B9-4A47-9A14-154C09393A1F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3478-3693-4E58-AAD8-592C7AD16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40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8FD5-41B9-4A47-9A14-154C09393A1F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3478-3693-4E58-AAD8-592C7AD16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733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8FD5-41B9-4A47-9A14-154C09393A1F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3478-3693-4E58-AAD8-592C7AD16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557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8FD5-41B9-4A47-9A14-154C09393A1F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3478-3693-4E58-AAD8-592C7AD16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920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8FD5-41B9-4A47-9A14-154C09393A1F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3478-3693-4E58-AAD8-592C7AD16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824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8FD5-41B9-4A47-9A14-154C09393A1F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3478-3693-4E58-AAD8-592C7AD16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880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8FD5-41B9-4A47-9A14-154C09393A1F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3478-3693-4E58-AAD8-592C7AD16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5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B8FD5-41B9-4A47-9A14-154C09393A1F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D3478-3693-4E58-AAD8-592C7AD16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721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7200" y="1543277"/>
            <a:ext cx="9144000" cy="23876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Развивающая предметно-пространственная среда в старшей группе </a:t>
            </a:r>
            <a:r>
              <a:rPr lang="en-US" sz="28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“</a:t>
            </a:r>
            <a:r>
              <a:rPr lang="ru-RU" sz="28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Васильки</a:t>
            </a:r>
            <a:r>
              <a:rPr lang="en-US" sz="28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”</a:t>
            </a:r>
            <a:r>
              <a:rPr lang="ru-RU" sz="28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в соответствии с ФГОС ДО</a:t>
            </a:r>
            <a:endParaRPr lang="ru-RU" sz="28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4057" y="304800"/>
            <a:ext cx="10043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Муниципальное автономное дошкольное образовательное учреждение </a:t>
            </a:r>
            <a:r>
              <a:rPr lang="en-US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“</a:t>
            </a:r>
            <a:r>
              <a:rPr lang="ru-RU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Центр развития ребенка – детский сад №323</a:t>
            </a:r>
            <a:r>
              <a:rPr lang="en-US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”</a:t>
            </a:r>
            <a:endParaRPr lang="ru-RU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9257" y="521062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Воспитатель: Коркина А.С.</a:t>
            </a:r>
            <a:endParaRPr lang="ru-RU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40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3493" y="244699"/>
            <a:ext cx="9530366" cy="369332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Творческая мастерская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79" y="1101141"/>
            <a:ext cx="4250028" cy="318752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7167" y="1101141"/>
            <a:ext cx="4255040" cy="3187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86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0158" y="399245"/>
            <a:ext cx="10058400" cy="369332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Центр развития речи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3983" y="1468012"/>
            <a:ext cx="4404575" cy="330343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151" y="1081825"/>
            <a:ext cx="3211401" cy="4281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98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1217" y="244699"/>
            <a:ext cx="10522039" cy="369332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Туристско-краеведческий центр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1155" y="1191296"/>
            <a:ext cx="4091189" cy="306839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909" y="1191298"/>
            <a:ext cx="4091187" cy="306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80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2428" y="218941"/>
            <a:ext cx="10547797" cy="369332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Центр сюжетно-ролевой игры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99" y="756631"/>
            <a:ext cx="4524777" cy="339358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7166" y="785610"/>
            <a:ext cx="4885386" cy="339358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7389" y="3882981"/>
            <a:ext cx="4517264" cy="2975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9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6975" y="244699"/>
            <a:ext cx="9968248" cy="369332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Центр музыки и театра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009" y="1334405"/>
            <a:ext cx="4288665" cy="30830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44"/>
          <a:stretch/>
        </p:blipFill>
        <p:spPr>
          <a:xfrm>
            <a:off x="6937151" y="915120"/>
            <a:ext cx="3198522" cy="3921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54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2885" y="296214"/>
            <a:ext cx="10444766" cy="369332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Центр спорта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136"/>
          <a:stretch/>
        </p:blipFill>
        <p:spPr>
          <a:xfrm>
            <a:off x="1062509" y="1321693"/>
            <a:ext cx="4642831" cy="303941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77"/>
          <a:stretch/>
        </p:blipFill>
        <p:spPr>
          <a:xfrm>
            <a:off x="6847000" y="1249251"/>
            <a:ext cx="3108370" cy="3793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57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5763" y="270456"/>
            <a:ext cx="10200068" cy="369332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Центр книги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972" y="1365160"/>
            <a:ext cx="4657859" cy="332274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90" y="1365161"/>
            <a:ext cx="4430333" cy="332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97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1673" y="128788"/>
            <a:ext cx="9968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Развивающая предметно-пространственная среда в старшем дошкольном возрасте</a:t>
            </a:r>
            <a:endParaRPr lang="ru-RU" sz="24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8186" y="1558344"/>
            <a:ext cx="1058643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В старшем дошкольном возрасте происходит интенсивное развитие интеллектуальной, нравственно-волевой и эмоциональной сфер личности. Переход в старшую группу связан с изменением психологической позиции детей: они впервые начинают ощущать себя старшими среди других детей в детском саду. Воспитатель помогает дошкольникам понять это новое положение.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Предметно-развивающая среда организуется так, чтобы каждый ребенок имел возможность заниматься любимым делом. Размещение оборудования по секторам позволяет детям объединиться подгруппами по общим интересам (конструирование, рисование, ручной труд, театрально-игровая деятельность, экспериментирование).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Обязательными в оборудовании являются материалы, активизирующие познавательную деятельность, развивающие игры, технические устройства и игрушки и т.д. Широко используются материалы, побуждающие детей к освоению грамоты.</a:t>
            </a:r>
            <a:endParaRPr lang="ru-RU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62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1596981" y="0"/>
            <a:ext cx="7843233" cy="4456090"/>
          </a:xfrm>
          <a:prstGeom prst="cloud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871988" y="882837"/>
            <a:ext cx="529321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Основные составляющие при проектировании предметно-пространственной среды в нашей группе: </a:t>
            </a:r>
          </a:p>
          <a:p>
            <a:pPr marL="285750" indent="-285750" algn="ctr">
              <a:buFontTx/>
              <a:buChar char="-"/>
            </a:pPr>
            <a:r>
              <a:rPr lang="ru-RU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ПРОСТРАНСТВО</a:t>
            </a:r>
          </a:p>
          <a:p>
            <a:pPr marL="285750" indent="-285750" algn="ctr">
              <a:buFontTx/>
              <a:buChar char="-"/>
            </a:pPr>
            <a:r>
              <a:rPr lang="ru-RU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ВРЕМЯ</a:t>
            </a:r>
          </a:p>
          <a:p>
            <a:pPr marL="285750" indent="-285750" algn="ctr">
              <a:buFontTx/>
              <a:buChar char="-"/>
            </a:pPr>
            <a:r>
              <a:rPr lang="ru-RU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ПРЕДМЕТНОЕ ОКРУЖЕНИЕ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В предметно-развивающей среде группы выделены следующие зоны для разного вида активности:</a:t>
            </a:r>
          </a:p>
        </p:txBody>
      </p:sp>
      <p:sp>
        <p:nvSpPr>
          <p:cNvPr id="5" name="Облако 4"/>
          <p:cNvSpPr/>
          <p:nvPr/>
        </p:nvSpPr>
        <p:spPr>
          <a:xfrm>
            <a:off x="1094704" y="4353059"/>
            <a:ext cx="2820473" cy="1622738"/>
          </a:xfrm>
          <a:prstGeom prst="cloud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918953" y="4979762"/>
            <a:ext cx="181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РАБОЧАЯ</a:t>
            </a:r>
            <a:endParaRPr lang="ru-RU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4623515" y="4842456"/>
            <a:ext cx="2781837" cy="1584102"/>
          </a:xfrm>
          <a:prstGeom prst="cloud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331853" y="5449841"/>
            <a:ext cx="1712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АКТИВНАЯ</a:t>
            </a:r>
            <a:endParaRPr lang="ru-RU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Облако 8"/>
          <p:cNvSpPr/>
          <p:nvPr/>
        </p:nvSpPr>
        <p:spPr>
          <a:xfrm>
            <a:off x="8731876" y="4353059"/>
            <a:ext cx="2524259" cy="1622738"/>
          </a:xfrm>
          <a:prstGeom prst="cloud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9201954" y="4979762"/>
            <a:ext cx="15841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СПОКОЙНАЯ</a:t>
            </a:r>
            <a:endParaRPr lang="ru-RU" sz="16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34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53792" y="334851"/>
            <a:ext cx="10882647" cy="369332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Развивающая предметно-пространственная среда в группе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52850" y="1157536"/>
            <a:ext cx="3786388" cy="1931831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052850" y="1215491"/>
            <a:ext cx="359320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Содержательно-насыщенная</a:t>
            </a:r>
          </a:p>
          <a:p>
            <a:pPr marL="285750" indent="-285750">
              <a:buFontTx/>
              <a:buChar char="-"/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Полифункциональная</a:t>
            </a:r>
          </a:p>
          <a:p>
            <a:pPr marL="285750" indent="-285750">
              <a:buFontTx/>
              <a:buChar char="-"/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Трансформируемая</a:t>
            </a:r>
          </a:p>
          <a:p>
            <a:pPr marL="285750" indent="-285750">
              <a:buFontTx/>
              <a:buChar char="-"/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Вариативная</a:t>
            </a:r>
          </a:p>
          <a:p>
            <a:pPr marL="285750" indent="-285750">
              <a:buFontTx/>
              <a:buChar char="-"/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Доступная</a:t>
            </a:r>
          </a:p>
          <a:p>
            <a:pPr marL="285750" indent="-285750">
              <a:buFontTx/>
              <a:buChar char="-"/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Безопасная</a:t>
            </a:r>
            <a:endParaRPr lang="ru-RU" sz="1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2243" y="1157536"/>
            <a:ext cx="4024648" cy="1931792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7031865" y="1313645"/>
            <a:ext cx="38250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В группе насыщенная среда, с разнообразием материалов, оборудования, инвентаря, соответствующая возрастным особенностям и содержанию Программы нашего ДОУ.</a:t>
            </a:r>
            <a:endParaRPr lang="ru-RU" sz="1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52282" y="3747752"/>
            <a:ext cx="9259910" cy="1867437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455313" y="3915177"/>
            <a:ext cx="90409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Требования ФГОС к РПП среде: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Доступность для воспитанников всех помещений, где осуществляется образовательный процесс;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Свободный доступ воспитанников к играм, игрушкам, материалам, пособиям, обеспечивающих все основные виды деятельности.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54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7887" y="360608"/>
            <a:ext cx="8577330" cy="4717499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7887" y="553792"/>
            <a:ext cx="857733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Полифункциональность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материалов нашей группы дает возможность разнообразного использования различных составляющих.</a:t>
            </a:r>
          </a:p>
          <a:p>
            <a:endParaRPr lang="ru-RU" b="1" dirty="0" smtClean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Трансформируемость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пространства обеспечивает возможность изменений РПП среды в зависимости от образовательной ситуации, от меняющихся интересов детей, от их возможностей.</a:t>
            </a:r>
          </a:p>
          <a:p>
            <a:endParaRPr lang="ru-RU" b="1" dirty="0" smtClean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Вариативность среды группы обеспечивают наличие различных пространств, периодическую сменяемость игрового материала, разнообразные материалы и игрушки для свободного выбора детьми, появление новых предметов.</a:t>
            </a:r>
          </a:p>
          <a:p>
            <a:endParaRPr lang="ru-RU" b="1" dirty="0" smtClean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В группе доступная среда для воспитанников всех помещений, где осуществляется образовательная деятельность, свободный доступ к играм, игрушкам, пособиям обеспечивающим все виды детской активности, исправные и сохранные материалы, и оборудование.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44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68958" y="425003"/>
            <a:ext cx="6658377" cy="4353059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884868" y="605307"/>
            <a:ext cx="637504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Нашей главной задачей воспитания дошкольников является создание у детей чувства эмоционального комфорта и психологической защищенности.</a:t>
            </a:r>
          </a:p>
          <a:p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В детском саду ребенку важно чувствовать себя любимым и неповторимым. Поэтому, важным является и среда в которой проходит воспитательный процесс.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13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2704563" y="1107583"/>
            <a:ext cx="5937161" cy="3915178"/>
          </a:xfrm>
          <a:prstGeom prst="cloud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005329" y="2575775"/>
            <a:ext cx="3606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Наши центры</a:t>
            </a:r>
            <a:endParaRPr lang="ru-RU" sz="3600" b="1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15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59099" y="244699"/>
            <a:ext cx="9517487" cy="369332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Центр конструирования 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13"/>
          <a:stretch/>
        </p:blipFill>
        <p:spPr>
          <a:xfrm>
            <a:off x="8847383" y="805287"/>
            <a:ext cx="3117090" cy="424752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196" y="1588614"/>
            <a:ext cx="5160135" cy="387010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01" y="805287"/>
            <a:ext cx="3185643" cy="4247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12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8946" y="270456"/>
            <a:ext cx="9878096" cy="369332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Логико-математический центр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611" y="953037"/>
            <a:ext cx="7014693" cy="5261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60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411</Words>
  <Application>Microsoft Office PowerPoint</Application>
  <PresentationFormat>Широкоэкранный</PresentationFormat>
  <Paragraphs>45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Century Gothic</vt:lpstr>
      <vt:lpstr>Тема Office</vt:lpstr>
      <vt:lpstr>Развивающая предметно-пространственная среда в старшей группе “Васильки”в соответствии с ФГОС ДО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Развивающая предметно-пространственная среда в старшей группе “Васильки”в соответствии с ФГОС ДО</dc:title>
  <dc:creator>ленчик</dc:creator>
  <cp:lastModifiedBy>ленчик</cp:lastModifiedBy>
  <cp:revision>15</cp:revision>
  <dcterms:created xsi:type="dcterms:W3CDTF">2020-09-27T07:03:44Z</dcterms:created>
  <dcterms:modified xsi:type="dcterms:W3CDTF">2020-10-14T15:15:39Z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534426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