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317" r:id="rId2"/>
    <p:sldId id="318" r:id="rId3"/>
    <p:sldId id="319" r:id="rId4"/>
    <p:sldId id="320" r:id="rId5"/>
    <p:sldId id="297" r:id="rId6"/>
    <p:sldId id="298" r:id="rId7"/>
    <p:sldId id="300" r:id="rId8"/>
    <p:sldId id="301" r:id="rId9"/>
    <p:sldId id="302" r:id="rId10"/>
    <p:sldId id="303" r:id="rId11"/>
    <p:sldId id="304" r:id="rId12"/>
    <p:sldId id="305" r:id="rId13"/>
    <p:sldId id="307" r:id="rId14"/>
    <p:sldId id="306" r:id="rId15"/>
    <p:sldId id="309" r:id="rId16"/>
    <p:sldId id="311" r:id="rId17"/>
    <p:sldId id="310" r:id="rId18"/>
    <p:sldId id="312" r:id="rId19"/>
    <p:sldId id="315" r:id="rId20"/>
    <p:sldId id="313" r:id="rId21"/>
    <p:sldId id="314" r:id="rId22"/>
    <p:sldId id="316" r:id="rId2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EFB0"/>
    <a:srgbClr val="CCECFF"/>
    <a:srgbClr val="003366"/>
    <a:srgbClr val="FF0066"/>
    <a:srgbClr val="CC00CC"/>
    <a:srgbClr val="3399FF"/>
    <a:srgbClr val="800080"/>
    <a:srgbClr val="00CC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7" autoAdjust="0"/>
  </p:normalViewPr>
  <p:slideViewPr>
    <p:cSldViewPr>
      <p:cViewPr varScale="1">
        <p:scale>
          <a:sx n="83" d="100"/>
          <a:sy n="83" d="100"/>
        </p:scale>
        <p:origin x="691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8CB1E-20B5-45C6-AC4D-55D357310196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686FB-EEE4-440F-9D51-10412DBE76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46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37B41-BD37-4057-8120-D72F47696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B008-FA2F-4AA2-9DBB-08320C0A5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89E7-E7CD-4F93-AF22-B50DDD683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3E62-D7D8-4699-B4E2-864E180BF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6753-82A5-4AE3-B2BE-BA9E9D866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8A33-B247-4BA4-901E-17EEBBBE1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82A3-160D-4BC5-B7E4-DC19C5AD6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6923-7D45-40C8-8724-C5BCC6AD4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E9FA-E76C-4275-9D1F-84722AB55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BE5C-8956-49C5-8293-E7AACCB4C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5E36-D01F-4B43-BEC3-A62C15E63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89B9F-A22D-4AB8-A30A-EAAB6DD80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4331" y="361337"/>
            <a:ext cx="89289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br>
              <a:rPr lang="ru-RU" sz="3000" b="1" i="1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000" b="1" i="1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«Центр развития ребенка- детский сад № 323»</a:t>
            </a:r>
            <a:endParaRPr lang="ru-RU" sz="3000" b="1" i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6358" y="2636912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СРЕДА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ПОДГОТОВИТЕЛЬНОЙ ГРУППЕ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5176" y="6334780"/>
            <a:ext cx="4596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Шапель П.С.</a:t>
            </a:r>
          </a:p>
        </p:txBody>
      </p:sp>
    </p:spTree>
    <p:extLst>
      <p:ext uri="{BB962C8B-B14F-4D97-AF65-F5344CB8AC3E}">
        <p14:creationId xmlns:p14="http://schemas.microsoft.com/office/powerpoint/2010/main" val="16546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696" y="620688"/>
            <a:ext cx="6641087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29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152" y="260648"/>
            <a:ext cx="3898559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528" y="260648"/>
            <a:ext cx="4536504" cy="6151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34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знак завершения 3"/>
          <p:cNvSpPr/>
          <p:nvPr/>
        </p:nvSpPr>
        <p:spPr>
          <a:xfrm>
            <a:off x="166591" y="260648"/>
            <a:ext cx="5832648" cy="108012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для игр со строительным материалом конструкторами: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1484784"/>
            <a:ext cx="5063063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024" y="188640"/>
            <a:ext cx="4053351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89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знак завершения 3"/>
          <p:cNvSpPr/>
          <p:nvPr/>
        </p:nvSpPr>
        <p:spPr>
          <a:xfrm>
            <a:off x="3143672" y="116632"/>
            <a:ext cx="5832648" cy="108012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познания: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«Хочу всё знать»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616" y="1340768"/>
            <a:ext cx="6840760" cy="5103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63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600" y="188640"/>
            <a:ext cx="8064897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394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знак завершения 3"/>
          <p:cNvSpPr/>
          <p:nvPr/>
        </p:nvSpPr>
        <p:spPr>
          <a:xfrm>
            <a:off x="3143672" y="188640"/>
            <a:ext cx="5832648" cy="108012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физической культуры:</a:t>
            </a:r>
          </a:p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«Будь здоров!»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072" y="1340768"/>
            <a:ext cx="6883622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58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знак завершения 3"/>
          <p:cNvSpPr/>
          <p:nvPr/>
        </p:nvSpPr>
        <p:spPr>
          <a:xfrm>
            <a:off x="2853131" y="188640"/>
            <a:ext cx="5832648" cy="108012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музыки и театра:</a:t>
            </a:r>
          </a:p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 гостях у тётушки Совы»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533" y="1340768"/>
            <a:ext cx="7307076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44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032" y="260648"/>
            <a:ext cx="4997874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247" y="576281"/>
            <a:ext cx="4781331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58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знак завершения 3"/>
          <p:cNvSpPr/>
          <p:nvPr/>
        </p:nvSpPr>
        <p:spPr>
          <a:xfrm>
            <a:off x="3287688" y="116632"/>
            <a:ext cx="5832648" cy="108012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«Мир книги»: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7768" y="1412776"/>
            <a:ext cx="4752528" cy="5219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941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знак завершения 3"/>
          <p:cNvSpPr/>
          <p:nvPr/>
        </p:nvSpPr>
        <p:spPr>
          <a:xfrm>
            <a:off x="3287688" y="116632"/>
            <a:ext cx="5832648" cy="108012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по правилам дорожного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вижения: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52" y="1340768"/>
            <a:ext cx="582619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012" y="1340768"/>
            <a:ext cx="5616624" cy="5426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480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знак завершения 3"/>
          <p:cNvSpPr/>
          <p:nvPr/>
        </p:nvSpPr>
        <p:spPr>
          <a:xfrm>
            <a:off x="1847528" y="165624"/>
            <a:ext cx="9217024" cy="1031128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такое предметно-развивающая среда?: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631504" y="1412776"/>
            <a:ext cx="10081120" cy="3888432"/>
          </a:xfrm>
          <a:prstGeom prst="round2Diag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- развития ребёнка в структуре ФГОС  – это комплекс материально-технических,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санитарно-гигиенических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социально - бытовых, общественных, эргономических, эстетических, психолого-педагогических, духовных условий, обеспечивающих организацию жизни детей и взрослых в ДОУ.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предметная среда - совокупность природных и социальных культурных предметных средств, ближайшего и  перспективного развития ребенка, становления его творческих   способностей, обеспечивающих разнообразие деятельности; обладает релаксирующим воздействием на личность ребенка, обеспечивает разные виды его активности.  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предметно-развивающей среды –  динамичный  процесс который позволяет воспитателю проявлять творчество, привлекая к работе родителей,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взаимодействие специалистов по  формированию развивающего пространства в группе.</a:t>
            </a:r>
          </a:p>
        </p:txBody>
      </p:sp>
    </p:spTree>
    <p:extLst>
      <p:ext uri="{BB962C8B-B14F-4D97-AF65-F5344CB8AC3E}">
        <p14:creationId xmlns:p14="http://schemas.microsoft.com/office/powerpoint/2010/main" val="237839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знак завершения 3"/>
          <p:cNvSpPr/>
          <p:nvPr/>
        </p:nvSpPr>
        <p:spPr>
          <a:xfrm>
            <a:off x="3287688" y="260648"/>
            <a:ext cx="5832648" cy="108012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изо-деятельности: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3" y="1988840"/>
            <a:ext cx="6048672" cy="4436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012" y="1484784"/>
            <a:ext cx="5976664" cy="4302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285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знак завершения 3"/>
          <p:cNvSpPr/>
          <p:nvPr/>
        </p:nvSpPr>
        <p:spPr>
          <a:xfrm>
            <a:off x="3143672" y="116632"/>
            <a:ext cx="5832648" cy="108012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цифровой лаборатории: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7648" y="1180588"/>
            <a:ext cx="6984776" cy="5536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19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/>
          <p:cNvSpPr/>
          <p:nvPr/>
        </p:nvSpPr>
        <p:spPr>
          <a:xfrm>
            <a:off x="407368" y="116632"/>
            <a:ext cx="5832648" cy="108012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краеведения: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2104" y="151230"/>
            <a:ext cx="3846771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685" y="1556792"/>
            <a:ext cx="6429375" cy="3678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242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711624" y="548680"/>
            <a:ext cx="8208912" cy="4320480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 группе предметно-пространственная среда</a:t>
            </a:r>
          </a:p>
          <a:p>
            <a:pPr algn="ctr"/>
            <a:r>
              <a:rPr lang="ru-RU" sz="20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организована так, чтобы каждый ребенок имел возможность заниматься любимым делом. Размещение оборудования по центрам  позволяет детям объединиться подгруппами  по общим интересам (конструирование, </a:t>
            </a:r>
            <a:r>
              <a:rPr lang="ru-RU" sz="20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  <a:r>
              <a:rPr lang="ru-RU" sz="20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ручной труд, театрально-игровая деятельность,  экспериментирование).</a:t>
            </a:r>
          </a:p>
          <a:p>
            <a:pPr algn="ctr"/>
            <a:r>
              <a:rPr lang="ru-RU" sz="20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Обязательными в оборудовании являются материалы, активизирующие познавательную деятельность, развивающие игры, технические устройства и игрушки и т. </a:t>
            </a:r>
            <a:r>
              <a:rPr lang="ru-RU" sz="20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20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9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716862" y="116632"/>
            <a:ext cx="2999725" cy="243131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1478895" y="1727953"/>
            <a:ext cx="3057540" cy="1143008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полифункциональной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1775520" y="2976796"/>
            <a:ext cx="3057540" cy="1143008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содержательно-насыщенной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2135560" y="4225639"/>
            <a:ext cx="3057540" cy="1143008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7968208" y="1644610"/>
            <a:ext cx="3057540" cy="1143008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трансформируемой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608168" y="2881194"/>
            <a:ext cx="3057540" cy="1143008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вариативной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7320136" y="4117778"/>
            <a:ext cx="3057540" cy="1143008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доступной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42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знак завершения 8"/>
          <p:cNvSpPr/>
          <p:nvPr/>
        </p:nvSpPr>
        <p:spPr>
          <a:xfrm>
            <a:off x="2135560" y="188640"/>
            <a:ext cx="8352928" cy="124715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составляющие при проектировании предметно-пространственной среды в нашей группе: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935760" y="1684731"/>
            <a:ext cx="4896543" cy="2248325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ПРЕДМЕТНОЕ ОКРУЖЕНИЕ</a:t>
            </a:r>
          </a:p>
          <a:p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предметно – развивающей среде группы выделены следующие зоны для разного вида активности:</a:t>
            </a: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2423592" y="4309642"/>
            <a:ext cx="2505484" cy="936104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РАБОЧАЯ</a:t>
            </a:r>
            <a:endParaRPr lang="ru-RU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7634561" y="4351043"/>
            <a:ext cx="2717084" cy="923289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СПОКОЙНАЯ</a:t>
            </a:r>
            <a:endParaRPr lang="ru-RU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4989486" y="5301208"/>
            <a:ext cx="2645075" cy="885453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АКТИВНАЯ</a:t>
            </a:r>
            <a:endParaRPr lang="ru-RU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3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847528" y="260648"/>
            <a:ext cx="10081120" cy="6264696"/>
          </a:xfrm>
          <a:prstGeom prst="round2DiagRect">
            <a:avLst/>
          </a:prstGeom>
          <a:solidFill>
            <a:srgbClr val="91EFB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создания предметно-развивающей среды в дошкольном учреждении на сегодняшний день стоит особо актуально. Это связано с тем, что с разработкой новых Федеральных государственных требований (ФГОС) к структуре основной общеобразовательной программы дошкольного учреждения, были разработаны требования к условиям реализации основной общеобразовательной программы дошкольного образования, в том числе требования к организации и обновлению предметно-развивающей среды дошкольного учреждения.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организация развивающей среды ДОУ с учетом ФГОС должна строиться таким образом, чтобы дать возможность наиболее эффективно развивать индивидуальность каждого ребенка с учетом его склонностей, интересов, уровня активности. Необходимо обогатить среду элементами, стимулирующими познавательную, эмоциональную, двигательную деятельность детей.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предметная среда должна была быть современна, отвечать критериями функционального комфорта и основным положениям развивающей детской деятельности, обеспечивать достижение нового, перспективного уровня в развитии детской деятельности.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предметно-развивающей среды взрослыми должно позволять организовывать как совместную, так и самостоятельную деятельность детей, направленную на его  саморазвитие под наблюдением и при поддержки взрослого. В этом случае среда выполняет образовательную, развивающую, воспитывающую, стимулирующую, организационную, коммуникативну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ункции. Но самое главное она работает на развитие самостоятельности и самодеятельности ребенка.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35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423592" y="764704"/>
            <a:ext cx="8928992" cy="4032448"/>
          </a:xfrm>
          <a:prstGeom prst="round2DiagRect">
            <a:avLst/>
          </a:prstGeom>
          <a:solidFill>
            <a:srgbClr val="91EFB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 – пространственная среда детского сада должна способствовать развити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ребенка. Для этого надо так обустроить среду, чтобы ребенку было интересно, удобно, безопасно.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задачей педагога является умение заинтересовать детей, зажечь их сердца, развить в них творческую активность, поэтому я постаралась сделать окружение для воспитанников ярким, эстетическим, интересным и мобильным.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знак завершения 3"/>
          <p:cNvSpPr/>
          <p:nvPr/>
        </p:nvSpPr>
        <p:spPr>
          <a:xfrm>
            <a:off x="3431704" y="260648"/>
            <a:ext cx="5832648" cy="108012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сюжетно – ролевых игр: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1340768"/>
            <a:ext cx="522058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056" y="2420888"/>
            <a:ext cx="4536503" cy="4147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56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487340"/>
            <a:ext cx="3528392" cy="4443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262" y="1556792"/>
            <a:ext cx="4464496" cy="3940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9225" y="404664"/>
            <a:ext cx="4176464" cy="3681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864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</TotalTime>
  <Words>295</Words>
  <Application>Microsoft Office PowerPoint</Application>
  <PresentationFormat>Широкоэкранный</PresentationFormat>
  <Paragraphs>45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-</dc:creator>
  <cp:lastModifiedBy>User</cp:lastModifiedBy>
  <cp:revision>102</cp:revision>
  <dcterms:created xsi:type="dcterms:W3CDTF">2012-06-08T20:17:04Z</dcterms:created>
  <dcterms:modified xsi:type="dcterms:W3CDTF">2022-03-22T07:13:48Z</dcterms:modified>
</cp:coreProperties>
</file>